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5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31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0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4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23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45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9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65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96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54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51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139A7-F6A3-4CAB-B13C-91C53556B811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B6CD-CAEB-4237-8B56-DEFD75DE6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6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9F619B7-4D17-4705-9D24-6CDB1C9A6A7D}"/>
              </a:ext>
            </a:extLst>
          </p:cNvPr>
          <p:cNvGrpSpPr/>
          <p:nvPr/>
        </p:nvGrpSpPr>
        <p:grpSpPr>
          <a:xfrm>
            <a:off x="1870920" y="0"/>
            <a:ext cx="5162925" cy="6858000"/>
            <a:chOff x="196866" y="84224"/>
            <a:chExt cx="4506268" cy="5898167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AB116689-3374-4D47-B8D6-569482BBB017}"/>
                </a:ext>
              </a:extLst>
            </p:cNvPr>
            <p:cNvCxnSpPr/>
            <p:nvPr/>
          </p:nvCxnSpPr>
          <p:spPr>
            <a:xfrm>
              <a:off x="323556" y="3061199"/>
              <a:ext cx="43200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6F55A05-0AE9-4A59-972F-7945E9B3124E}"/>
                </a:ext>
              </a:extLst>
            </p:cNvPr>
            <p:cNvSpPr/>
            <p:nvPr/>
          </p:nvSpPr>
          <p:spPr>
            <a:xfrm>
              <a:off x="294060" y="534571"/>
              <a:ext cx="4320000" cy="5360903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95555FA-F557-4FBA-B294-9E726AAAD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0276" b="52306"/>
            <a:stretch/>
          </p:blipFill>
          <p:spPr>
            <a:xfrm>
              <a:off x="196866" y="534572"/>
              <a:ext cx="4506268" cy="217253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D865D6F-ED2E-4917-A8E8-F42C2A1F8B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353" t="25976" r="11977" b="24478"/>
            <a:stretch/>
          </p:blipFill>
          <p:spPr>
            <a:xfrm>
              <a:off x="1961147" y="164966"/>
              <a:ext cx="1119927" cy="679423"/>
            </a:xfrm>
            <a:prstGeom prst="rect">
              <a:avLst/>
            </a:prstGeom>
          </p:spPr>
        </p:pic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A60DB7B-411B-4BEA-949B-1519F200151A}"/>
                </a:ext>
              </a:extLst>
            </p:cNvPr>
            <p:cNvSpPr/>
            <p:nvPr/>
          </p:nvSpPr>
          <p:spPr>
            <a:xfrm>
              <a:off x="839848" y="84224"/>
              <a:ext cx="326243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000" b="0" cap="none" spc="0" dirty="0">
                  <a:ln w="0"/>
                  <a:solidFill>
                    <a:schemeClr val="tx1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開　運　　　　　　御神籤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A39C377-7CFA-407A-B867-846A90F90247}"/>
                </a:ext>
              </a:extLst>
            </p:cNvPr>
            <p:cNvSpPr/>
            <p:nvPr/>
          </p:nvSpPr>
          <p:spPr>
            <a:xfrm>
              <a:off x="612864" y="2661089"/>
              <a:ext cx="377539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000" b="0" cap="none" spc="0" dirty="0">
                  <a:ln w="0"/>
                  <a:solidFill>
                    <a:schemeClr val="tx1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令　和　　　　　　　　三　年</a:t>
              </a: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CEF9412E-CACB-4602-9A1D-B0BBC2BB1A9D}"/>
                </a:ext>
              </a:extLst>
            </p:cNvPr>
            <p:cNvGrpSpPr/>
            <p:nvPr/>
          </p:nvGrpSpPr>
          <p:grpSpPr>
            <a:xfrm>
              <a:off x="1543400" y="2732909"/>
              <a:ext cx="1764000" cy="2975034"/>
              <a:chOff x="1543400" y="2732909"/>
              <a:chExt cx="1764000" cy="2975034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9ED8E487-0149-493C-9418-D9DAEC1D8DD5}"/>
                  </a:ext>
                </a:extLst>
              </p:cNvPr>
              <p:cNvGrpSpPr/>
              <p:nvPr/>
            </p:nvGrpSpPr>
            <p:grpSpPr>
              <a:xfrm>
                <a:off x="1543400" y="2881943"/>
                <a:ext cx="1764000" cy="2826000"/>
                <a:chOff x="1543400" y="2881943"/>
                <a:chExt cx="1764000" cy="2826000"/>
              </a:xfrm>
            </p:grpSpPr>
            <p:sp>
              <p:nvSpPr>
                <p:cNvPr id="15" name="四角形: 角を丸くする 14">
                  <a:extLst>
                    <a:ext uri="{FF2B5EF4-FFF2-40B4-BE49-F238E27FC236}">
                      <a16:creationId xmlns:a16="http://schemas.microsoft.com/office/drawing/2014/main" id="{0F5F87C2-16D0-4E6B-AC2A-F067DB7E1437}"/>
                    </a:ext>
                  </a:extLst>
                </p:cNvPr>
                <p:cNvSpPr/>
                <p:nvPr/>
              </p:nvSpPr>
              <p:spPr>
                <a:xfrm>
                  <a:off x="1543400" y="2881943"/>
                  <a:ext cx="1764000" cy="2826000"/>
                </a:xfrm>
                <a:prstGeom prst="round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四角形: 角を丸くする 15">
                  <a:extLst>
                    <a:ext uri="{FF2B5EF4-FFF2-40B4-BE49-F238E27FC236}">
                      <a16:creationId xmlns:a16="http://schemas.microsoft.com/office/drawing/2014/main" id="{2C45093A-D39B-41E4-9E3F-24506EE16E43}"/>
                    </a:ext>
                  </a:extLst>
                </p:cNvPr>
                <p:cNvSpPr/>
                <p:nvPr/>
              </p:nvSpPr>
              <p:spPr>
                <a:xfrm>
                  <a:off x="1591857" y="2936516"/>
                  <a:ext cx="1656000" cy="2718000"/>
                </a:xfrm>
                <a:prstGeom prst="roundRect">
                  <a:avLst>
                    <a:gd name="adj" fmla="val 15134"/>
                  </a:avLst>
                </a:prstGeom>
                <a:solidFill>
                  <a:schemeClr val="bg1"/>
                </a:solidFill>
                <a:ln w="38100" cmpd="dbl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EF6F811F-0913-4A25-BFB7-C9D52A283EB5}"/>
                  </a:ext>
                </a:extLst>
              </p:cNvPr>
              <p:cNvSpPr/>
              <p:nvPr/>
            </p:nvSpPr>
            <p:spPr>
              <a:xfrm>
                <a:off x="2001666" y="2732909"/>
                <a:ext cx="890337" cy="4001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5828287-0208-4B2B-97B7-1115444DE60B}"/>
                </a:ext>
              </a:extLst>
            </p:cNvPr>
            <p:cNvSpPr/>
            <p:nvPr/>
          </p:nvSpPr>
          <p:spPr>
            <a:xfrm>
              <a:off x="1801492" y="2698923"/>
              <a:ext cx="126079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2000" b="0" cap="none" spc="0" dirty="0">
                  <a:ln w="0"/>
                  <a:solidFill>
                    <a:schemeClr val="tx1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≪運勢</a:t>
              </a:r>
              <a:r>
                <a:rPr lang="ja-JP" altLang="en-US" sz="2000" dirty="0">
                  <a:ln w="0"/>
                  <a:latin typeface="麗流隷書" panose="02000609000000000000" pitchFamily="1" charset="-128"/>
                  <a:ea typeface="麗流隷書" panose="02000609000000000000" pitchFamily="1" charset="-128"/>
                </a:rPr>
                <a:t>≫</a:t>
              </a:r>
              <a:endParaRPr lang="ja-JP" altLang="en-US" sz="2000" b="0" cap="none" spc="0" dirty="0">
                <a:ln w="0"/>
                <a:solidFill>
                  <a:schemeClr val="tx1"/>
                </a:solidFill>
                <a:latin typeface="麗流隷書" panose="02000609000000000000" pitchFamily="1" charset="-128"/>
                <a:ea typeface="麗流隷書" panose="02000609000000000000" pitchFamily="1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87510B7-A892-4A32-9F42-B81D48E457B3}"/>
                </a:ext>
              </a:extLst>
            </p:cNvPr>
            <p:cNvSpPr/>
            <p:nvPr/>
          </p:nvSpPr>
          <p:spPr>
            <a:xfrm>
              <a:off x="2006039" y="2974278"/>
              <a:ext cx="800219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800" b="0" cap="none" spc="0" dirty="0">
                  <a:ln w="0"/>
                  <a:solidFill>
                    <a:schemeClr val="tx1"/>
                  </a:solidFill>
                  <a:latin typeface="AR明朝体U" panose="020B0609010101010101" pitchFamily="49" charset="-128"/>
                  <a:ea typeface="AR明朝体U" panose="020B0609010101010101" pitchFamily="49" charset="-128"/>
                </a:rPr>
                <a:t>丑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AD21F489-4295-4775-915A-8C6C836CE4AD}"/>
                </a:ext>
              </a:extLst>
            </p:cNvPr>
            <p:cNvCxnSpPr/>
            <p:nvPr/>
          </p:nvCxnSpPr>
          <p:spPr>
            <a:xfrm>
              <a:off x="1738576" y="3865435"/>
              <a:ext cx="1342498" cy="0"/>
            </a:xfrm>
            <a:prstGeom prst="line">
              <a:avLst/>
            </a:prstGeom>
            <a:ln w="762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99EA7EB-C71E-47F1-8AF6-E97AC46479C7}"/>
                </a:ext>
              </a:extLst>
            </p:cNvPr>
            <p:cNvSpPr txBox="1"/>
            <p:nvPr/>
          </p:nvSpPr>
          <p:spPr>
            <a:xfrm>
              <a:off x="1586873" y="3980657"/>
              <a:ext cx="1611788" cy="15634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b="1" dirty="0">
                  <a:solidFill>
                    <a:srgbClr val="FF0000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う</a:t>
              </a:r>
              <a:r>
                <a:rPr kumimoji="1" lang="ja-JP" altLang="en-US" dirty="0">
                  <a:latin typeface="麗流隷書" panose="02000609000000000000" pitchFamily="1" charset="-128"/>
                  <a:ea typeface="麗流隷書" panose="02000609000000000000" pitchFamily="1" charset="-128"/>
                </a:rPr>
                <a:t>れ</a:t>
              </a:r>
              <a:r>
                <a:rPr kumimoji="1" lang="ja-JP" altLang="en-US" b="1" dirty="0">
                  <a:solidFill>
                    <a:srgbClr val="FF0000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し</a:t>
              </a:r>
              <a:r>
                <a:rPr kumimoji="1" lang="ja-JP" altLang="en-US" dirty="0">
                  <a:latin typeface="麗流隷書" panose="02000609000000000000" pitchFamily="1" charset="-128"/>
                  <a:ea typeface="麗流隷書" panose="02000609000000000000" pitchFamily="1" charset="-128"/>
                </a:rPr>
                <a:t>いこと</a:t>
              </a:r>
              <a:r>
                <a:rPr kumimoji="1" lang="ja-JP" altLang="en-US" b="1" dirty="0">
                  <a:solidFill>
                    <a:srgbClr val="FF0000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ぎゅ～</a:t>
              </a:r>
              <a:r>
                <a:rPr kumimoji="1" lang="ja-JP" altLang="en-US" dirty="0">
                  <a:latin typeface="麗流隷書" panose="02000609000000000000" pitchFamily="1" charset="-128"/>
                  <a:ea typeface="麗流隷書" panose="02000609000000000000" pitchFamily="1" charset="-128"/>
                </a:rPr>
                <a:t>っと詰まった</a:t>
              </a:r>
              <a:r>
                <a:rPr kumimoji="1" lang="ja-JP" altLang="en-US" b="1" dirty="0">
                  <a:solidFill>
                    <a:srgbClr val="FF0000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も～</a:t>
              </a:r>
              <a:r>
                <a:rPr kumimoji="1" lang="ja-JP" altLang="en-US" dirty="0">
                  <a:latin typeface="麗流隷書" panose="02000609000000000000" pitchFamily="1" charset="-128"/>
                  <a:ea typeface="麗流隷書" panose="02000609000000000000" pitchFamily="1" charset="-128"/>
                </a:rPr>
                <a:t>最高な</a:t>
              </a:r>
              <a:r>
                <a:rPr kumimoji="1" lang="ja-JP" altLang="en-US" b="1" dirty="0">
                  <a:solidFill>
                    <a:srgbClr val="FF0000"/>
                  </a:solidFill>
                  <a:latin typeface="麗流隷書" panose="02000609000000000000" pitchFamily="1" charset="-128"/>
                  <a:ea typeface="麗流隷書" panose="02000609000000000000" pitchFamily="1" charset="-128"/>
                </a:rPr>
                <a:t>ステ～キ</a:t>
              </a:r>
              <a:r>
                <a:rPr kumimoji="1" lang="ja-JP" altLang="en-US" dirty="0">
                  <a:latin typeface="麗流隷書" panose="02000609000000000000" pitchFamily="1" charset="-128"/>
                  <a:ea typeface="麗流隷書" panose="02000609000000000000" pitchFamily="1" charset="-128"/>
                </a:rPr>
                <a:t>な一年になるでしょう。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762AF3C-2240-4794-8C5A-24171FD3A135}"/>
                </a:ext>
              </a:extLst>
            </p:cNvPr>
            <p:cNvSpPr txBox="1"/>
            <p:nvPr/>
          </p:nvSpPr>
          <p:spPr>
            <a:xfrm>
              <a:off x="4133393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願望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も～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ちょっとで叶うでしょう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16B6A50-4E8E-4C7A-BAD9-B063BB048D9D}"/>
                </a:ext>
              </a:extLst>
            </p:cNvPr>
            <p:cNvSpPr txBox="1"/>
            <p:nvPr/>
          </p:nvSpPr>
          <p:spPr>
            <a:xfrm>
              <a:off x="3830942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待人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ステーキ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な人現れるでしょう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49F21EC-B1C3-46CF-B3E9-CB3DA3B13D27}"/>
                </a:ext>
              </a:extLst>
            </p:cNvPr>
            <p:cNvSpPr txBox="1"/>
            <p:nvPr/>
          </p:nvSpPr>
          <p:spPr>
            <a:xfrm>
              <a:off x="3544590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商売　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商いは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牛の涎、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細く長く辛抱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7213C3AD-ED4D-47E7-B540-7E54A0F0EDE8}"/>
                </a:ext>
              </a:extLst>
            </p:cNvPr>
            <p:cNvSpPr txBox="1"/>
            <p:nvPr/>
          </p:nvSpPr>
          <p:spPr>
            <a:xfrm>
              <a:off x="3265972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旅行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丑三つ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時に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牛歩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で出発しよう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9F3DE11-5152-43A3-B56D-044E5A4CE677}"/>
                </a:ext>
              </a:extLst>
            </p:cNvPr>
            <p:cNvSpPr txBox="1"/>
            <p:nvPr/>
          </p:nvSpPr>
          <p:spPr>
            <a:xfrm>
              <a:off x="1124300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転居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も～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ダッシュで叶うでしょう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BE3D3B6F-A1ED-44F8-9016-F2C925F37E7B}"/>
                </a:ext>
              </a:extLst>
            </p:cNvPr>
            <p:cNvSpPr txBox="1"/>
            <p:nvPr/>
          </p:nvSpPr>
          <p:spPr>
            <a:xfrm>
              <a:off x="821849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健康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牛肉・牛乳製品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を食べるべし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46CD51E-102C-4DD4-B545-71B66203725B}"/>
                </a:ext>
              </a:extLst>
            </p:cNvPr>
            <p:cNvSpPr txBox="1"/>
            <p:nvPr/>
          </p:nvSpPr>
          <p:spPr>
            <a:xfrm>
              <a:off x="535497" y="3123470"/>
              <a:ext cx="430887" cy="285892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失物　</a:t>
              </a:r>
              <a:r>
                <a:rPr kumimoji="1" lang="ja-JP" altLang="en-US" sz="1200" b="1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丑の方角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に見つかるでしょう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5983AEB-127D-4065-9F15-FF44167FA5B5}"/>
                </a:ext>
              </a:extLst>
            </p:cNvPr>
            <p:cNvSpPr txBox="1"/>
            <p:nvPr/>
          </p:nvSpPr>
          <p:spPr>
            <a:xfrm>
              <a:off x="256879" y="3123471"/>
              <a:ext cx="430887" cy="282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学問　</a:t>
              </a:r>
              <a:r>
                <a:rPr kumimoji="1" lang="ja-JP" altLang="en-US" sz="1200" dirty="0">
                  <a:latin typeface="HG明朝E" panose="02020909000000000000" pitchFamily="17" charset="-128"/>
                  <a:ea typeface="HG明朝E" panose="02020909000000000000" pitchFamily="17" charset="-128"/>
                </a:rPr>
                <a:t>菅原道真公にお願いするべし</a:t>
              </a:r>
              <a:endParaRPr kumimoji="1" lang="ja-JP" altLang="en-US" sz="1600" dirty="0">
                <a:latin typeface="HG明朝E" panose="02020909000000000000" pitchFamily="17" charset="-128"/>
                <a:ea typeface="HG明朝E" panose="02020909000000000000" pitchFamily="17" charset="-128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4D1C6A0E-8723-4D53-98D3-E0BF589B5D21}"/>
                </a:ext>
              </a:extLst>
            </p:cNvPr>
            <p:cNvSpPr txBox="1"/>
            <p:nvPr/>
          </p:nvSpPr>
          <p:spPr>
            <a:xfrm>
              <a:off x="2722171" y="3099033"/>
              <a:ext cx="430887" cy="7440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>
                  <a:latin typeface="AR明朝体U" panose="020B0609010101010101" pitchFamily="49" charset="-128"/>
                  <a:ea typeface="AR明朝体U" panose="020B0609010101010101" pitchFamily="49" charset="-128"/>
                </a:rPr>
                <a:t>辛　丑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143019BD-91CF-445D-A858-C5B7D8759AF3}"/>
                </a:ext>
              </a:extLst>
            </p:cNvPr>
            <p:cNvSpPr txBox="1"/>
            <p:nvPr/>
          </p:nvSpPr>
          <p:spPr>
            <a:xfrm>
              <a:off x="1753721" y="3000556"/>
              <a:ext cx="369332" cy="88107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200">
                  <a:latin typeface="AR明朝体U" panose="020B0609010101010101" pitchFamily="49" charset="-128"/>
                  <a:ea typeface="AR明朝体U" panose="020B0609010101010101" pitchFamily="49" charset="-128"/>
                </a:rPr>
                <a:t>かのとう</a:t>
              </a:r>
              <a:r>
                <a:rPr kumimoji="1" lang="ja-JP" altLang="en-US" sz="1200" dirty="0">
                  <a:latin typeface="AR明朝体U" panose="020B0609010101010101" pitchFamily="49" charset="-128"/>
                  <a:ea typeface="AR明朝体U" panose="020B0609010101010101" pitchFamily="49" charset="-128"/>
                </a:rPr>
                <a:t>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1813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94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AR明朝体U</vt:lpstr>
      <vt:lpstr>HG明朝E</vt:lpstr>
      <vt:lpstr>麗流隷書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幸雄 平井</dc:creator>
  <cp:lastModifiedBy>幸雄 平井</cp:lastModifiedBy>
  <cp:revision>15</cp:revision>
  <dcterms:created xsi:type="dcterms:W3CDTF">2020-12-13T07:04:49Z</dcterms:created>
  <dcterms:modified xsi:type="dcterms:W3CDTF">2020-12-14T01:52:12Z</dcterms:modified>
</cp:coreProperties>
</file>